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3"/>
  </p:sldMasterIdLst>
  <p:notesMasterIdLst>
    <p:notesMasterId r:id="rId21"/>
  </p:notesMasterIdLst>
  <p:handoutMasterIdLst>
    <p:handoutMasterId r:id="rId22"/>
  </p:handoutMasterIdLst>
  <p:sldIdLst>
    <p:sldId id="484" r:id="rId4"/>
    <p:sldId id="568" r:id="rId5"/>
    <p:sldId id="570" r:id="rId6"/>
    <p:sldId id="572" r:id="rId7"/>
    <p:sldId id="573" r:id="rId8"/>
    <p:sldId id="574" r:id="rId9"/>
    <p:sldId id="575" r:id="rId10"/>
    <p:sldId id="576" r:id="rId11"/>
    <p:sldId id="577" r:id="rId12"/>
    <p:sldId id="578" r:id="rId13"/>
    <p:sldId id="579" r:id="rId14"/>
    <p:sldId id="580" r:id="rId15"/>
    <p:sldId id="581" r:id="rId16"/>
    <p:sldId id="582" r:id="rId17"/>
    <p:sldId id="584" r:id="rId18"/>
    <p:sldId id="583" r:id="rId19"/>
    <p:sldId id="586" r:id="rId20"/>
  </p:sldIdLst>
  <p:sldSz cx="9144000" cy="6858000" type="screen4x3"/>
  <p:notesSz cx="6858000" cy="9144000"/>
  <p:custDataLst>
    <p:tags r:id="rId27"/>
  </p:custDataLst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1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湫晗 苗" initials="湫苗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AAE"/>
    <a:srgbClr val="008ABD"/>
    <a:srgbClr val="0A9DCD"/>
    <a:srgbClr val="0C4296"/>
    <a:srgbClr val="F3F5F2"/>
    <a:srgbClr val="0085B8"/>
    <a:srgbClr val="0000FF"/>
    <a:srgbClr val="FFF887"/>
    <a:srgbClr val="FFF357"/>
    <a:srgbClr val="317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298" autoAdjust="0"/>
    <p:restoredTop sz="96846" autoAdjust="0"/>
  </p:normalViewPr>
  <p:slideViewPr>
    <p:cSldViewPr snapToGrid="0" snapToObjects="1" showGuides="1">
      <p:cViewPr varScale="1">
        <p:scale>
          <a:sx n="85" d="100"/>
          <a:sy n="85" d="100"/>
        </p:scale>
        <p:origin x="845" y="72"/>
      </p:cViewPr>
      <p:guideLst>
        <p:guide orient="horz" pos="2160"/>
        <p:guide pos="28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7" Type="http://schemas.openxmlformats.org/officeDocument/2006/relationships/tags" Target="tags/tag178.xml"/><Relationship Id="rId26" Type="http://schemas.openxmlformats.org/officeDocument/2006/relationships/commentAuthors" Target="commentAuthors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5" Type="http://schemas.openxmlformats.org/officeDocument/2006/relationships/image" Target="../media/image9.wmf"/><Relationship Id="rId4" Type="http://schemas.openxmlformats.org/officeDocument/2006/relationships/image" Target="../media/image8.wmf"/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5" Type="http://schemas.openxmlformats.org/officeDocument/2006/relationships/image" Target="../media/image18.wmf"/><Relationship Id="rId4" Type="http://schemas.openxmlformats.org/officeDocument/2006/relationships/image" Target="../media/image17.wmf"/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5" Type="http://schemas.openxmlformats.org/officeDocument/2006/relationships/image" Target="../media/image23.wmf"/><Relationship Id="rId4" Type="http://schemas.openxmlformats.org/officeDocument/2006/relationships/image" Target="../media/image22.wmf"/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8.vml.rels><?xml version="1.0" encoding="UTF-8" standalone="yes"?>
<Relationships xmlns="http://schemas.openxmlformats.org/package/2006/relationships"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9.vml.rels><?xml version="1.0" encoding="UTF-8" standalone="yes"?>
<Relationships xmlns="http://schemas.openxmlformats.org/package/2006/relationships"><Relationship Id="rId6" Type="http://schemas.openxmlformats.org/officeDocument/2006/relationships/image" Target="../media/image41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1A76583-3782-4EF4-9450-C5F1A1C9C677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E2EF73C-2943-45EC-9FEB-08B25E33F3D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image" Target="../media/image1.jpe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0" Type="http://schemas.openxmlformats.org/officeDocument/2006/relationships/tags" Target="../tags/tag2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image" Target="../media/image1.jpeg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98.xml"/><Relationship Id="rId7" Type="http://schemas.openxmlformats.org/officeDocument/2006/relationships/tags" Target="../tags/tag97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tags" Target="../tags/tag112.xm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0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E2D3E-DBF2-4C52-B3B1-5381BB05762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9732-C549-40D5-825A-94A41F8A969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EFD2F-C49F-4954-8BFC-933DA3A0166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89AE6-2F9F-49DB-AF5B-B16F3F85DD0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DF366-777B-443B-8040-CF7F15BB2A9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85C9-CAAB-4B41-A27E-D0C8F430CD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13000" b="-2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1" name="组合 269"/>
          <p:cNvGrpSpPr/>
          <p:nvPr>
            <p:custDataLst>
              <p:tags r:id="rId7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" name="Oval 10"/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Freeform 32"/>
            <p:cNvSpPr>
              <a:spLocks noEditPoints="1"/>
            </p:cNvSpPr>
            <p:nvPr>
              <p:custDataLst>
                <p:tags r:id="rId9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  <p:custDataLst>
              <p:tags r:id="rId10"/>
            </p:custDataLst>
          </p:nvPr>
        </p:nvSpPr>
        <p:spPr>
          <a:xfrm>
            <a:off x="1567123" y="4091305"/>
            <a:ext cx="6858000" cy="67818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33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11"/>
            </p:custDataLst>
          </p:nvPr>
        </p:nvSpPr>
        <p:spPr>
          <a:xfrm>
            <a:off x="1567123" y="5020470"/>
            <a:ext cx="6857999" cy="470795"/>
          </a:xfrm>
        </p:spPr>
        <p:txBody>
          <a:bodyPr anchor="t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-685800" y="1825625"/>
            <a:ext cx="10515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>
            <p:custDataLst>
              <p:tags r:id="rId2"/>
            </p:custDataLst>
          </p:nvPr>
        </p:nvSpPr>
        <p:spPr>
          <a:xfrm>
            <a:off x="0" y="1259205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任意多边形 7"/>
          <p:cNvSpPr/>
          <p:nvPr>
            <p:custDataLst>
              <p:tags r:id="rId3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0" y="2492137"/>
            <a:ext cx="9144953" cy="26503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5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2367642" y="4072775"/>
            <a:ext cx="6506936" cy="567000"/>
          </a:xfrm>
        </p:spPr>
        <p:txBody>
          <a:bodyPr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2367641" y="4908072"/>
            <a:ext cx="6506936" cy="57952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286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291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530820"/>
            <a:ext cx="7886700" cy="994172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9841" y="1864436"/>
            <a:ext cx="3868340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9841" y="3059707"/>
            <a:ext cx="3868340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29150" y="1864436"/>
            <a:ext cx="3887391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29150" y="3059707"/>
            <a:ext cx="3887391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0" y="657225"/>
            <a:ext cx="3123900" cy="1200150"/>
          </a:xfrm>
        </p:spPr>
        <p:txBody>
          <a:bodyPr anchor="t" anchorCtr="0">
            <a:normAutofit/>
          </a:bodyPr>
          <a:lstStyle>
            <a:lvl1pPr>
              <a:defRPr sz="2700"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3888000" y="1132650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0" y="2533849"/>
            <a:ext cx="3123900" cy="2858691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latin typeface="+mn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2BFB5-FF29-4DCF-B5EA-AEE71D2925B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8619F-A338-4DC7-8D27-A12179085D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686675" y="1091605"/>
            <a:ext cx="828674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28649" y="1091605"/>
            <a:ext cx="6879431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28650" y="1246414"/>
            <a:ext cx="7886700" cy="416922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21000" b="-1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任意多边形 8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2367643" y="4106978"/>
            <a:ext cx="6767309" cy="706501"/>
          </a:xfrm>
        </p:spPr>
        <p:txBody>
          <a:bodyPr lIns="90000" tIns="46800" rIns="90000" bIns="468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2358170" y="5081488"/>
            <a:ext cx="6776781" cy="4308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grpSp>
        <p:nvGrpSpPr>
          <p:cNvPr id="12" name="组合 269"/>
          <p:cNvGrpSpPr/>
          <p:nvPr>
            <p:custDataLst>
              <p:tags r:id="rId12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" name="Oval 10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Freeform 32"/>
            <p:cNvSpPr>
              <a:spLocks noEditPoints="1"/>
            </p:cNvSpPr>
            <p:nvPr>
              <p:custDataLst>
                <p:tags r:id="rId14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304200"/>
            <a:ext cx="87048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961200" y="133965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960835" y="259425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88065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227565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1405930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9000" y="8595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59000" y="17631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59581" y="323685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9144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740250"/>
            <a:ext cx="8232300" cy="423900"/>
          </a:xfrm>
        </p:spPr>
        <p:txBody>
          <a:bodyPr anchor="ctr"/>
          <a:lstStyle>
            <a:lvl1pPr algn="ctr"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20826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530685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34700" y="292846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34700" y="20250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681800" y="20250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429300" y="491445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4689900" y="491085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1576668"/>
            <a:ext cx="9144000" cy="370466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637550"/>
            <a:ext cx="6858000" cy="1790100"/>
          </a:xfrm>
        </p:spPr>
        <p:txBody>
          <a:bodyPr anchor="b"/>
          <a:lstStyle>
            <a:lvl1pPr algn="ctr">
              <a:defRPr sz="45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40698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AC365-9AC6-4121-A977-0334C004DD3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EA12A-8CCD-44DE-BFFA-E7984E4537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C3EAB-0340-432F-B926-649D4B6664F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7C91D-8B97-4271-B5A1-AE01D61F24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F10B6-9F03-43CF-9B53-8C598C9E54D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63A96-2454-49FC-B061-D54C1ADE65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8214A-A5F4-4C8D-89BA-80AFED4FA82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3621F-2684-4007-8346-81B44F0F315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FAA97-2BED-4541-A3C3-DDDD054CE71C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817F9-8A3A-4927-A066-41E629997F9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AE1B8-A378-4C90-9AF4-8C47144951F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66B5F-ABCD-436A-A588-FA5257843B3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A8F54-C7B0-484C-8660-8DBCAD3DEC4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E11EC-D0EE-4786-8623-7F314F52683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5" Type="http://schemas.openxmlformats.org/officeDocument/2006/relationships/theme" Target="../theme/theme2.xml"/><Relationship Id="rId24" Type="http://schemas.openxmlformats.org/officeDocument/2006/relationships/tags" Target="../tags/tag126.xml"/><Relationship Id="rId23" Type="http://schemas.openxmlformats.org/officeDocument/2006/relationships/tags" Target="../tags/tag125.xml"/><Relationship Id="rId22" Type="http://schemas.openxmlformats.org/officeDocument/2006/relationships/tags" Target="../tags/tag124.xml"/><Relationship Id="rId21" Type="http://schemas.openxmlformats.org/officeDocument/2006/relationships/tags" Target="../tags/tag123.xml"/><Relationship Id="rId20" Type="http://schemas.openxmlformats.org/officeDocument/2006/relationships/tags" Target="../tags/tag122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121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17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CF29BEC-490D-4AF3-81B3-5465A1E92A2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E6ABF48-D27C-4D46-98FD-952E0E32384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28650" y="113109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28650" y="222646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286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28950" y="562451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ea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ea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27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56.xml"/><Relationship Id="rId8" Type="http://schemas.openxmlformats.org/officeDocument/2006/relationships/image" Target="../media/image21.wmf"/><Relationship Id="rId7" Type="http://schemas.openxmlformats.org/officeDocument/2006/relationships/oleObject" Target="../embeddings/oleObject17.bin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9.wmf"/><Relationship Id="rId3" Type="http://schemas.openxmlformats.org/officeDocument/2006/relationships/oleObject" Target="../embeddings/oleObject15.bin"/><Relationship Id="rId2" Type="http://schemas.openxmlformats.org/officeDocument/2006/relationships/tags" Target="../tags/tag155.xml"/><Relationship Id="rId17" Type="http://schemas.openxmlformats.org/officeDocument/2006/relationships/vmlDrawing" Target="../drawings/vmlDrawing5.vml"/><Relationship Id="rId16" Type="http://schemas.openxmlformats.org/officeDocument/2006/relationships/slideLayout" Target="../slideLayouts/slideLayout18.xml"/><Relationship Id="rId15" Type="http://schemas.openxmlformats.org/officeDocument/2006/relationships/tags" Target="../tags/tag158.xml"/><Relationship Id="rId14" Type="http://schemas.openxmlformats.org/officeDocument/2006/relationships/image" Target="../media/image23.wmf"/><Relationship Id="rId13" Type="http://schemas.openxmlformats.org/officeDocument/2006/relationships/oleObject" Target="../embeddings/oleObject19.bin"/><Relationship Id="rId12" Type="http://schemas.openxmlformats.org/officeDocument/2006/relationships/tags" Target="../tags/tag157.xml"/><Relationship Id="rId11" Type="http://schemas.openxmlformats.org/officeDocument/2006/relationships/image" Target="../media/image22.wmf"/><Relationship Id="rId10" Type="http://schemas.openxmlformats.org/officeDocument/2006/relationships/oleObject" Target="../embeddings/oleObject18.bin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tags" Target="../tags/tag161.xml"/><Relationship Id="rId7" Type="http://schemas.openxmlformats.org/officeDocument/2006/relationships/image" Target="../media/image25.wmf"/><Relationship Id="rId6" Type="http://schemas.openxmlformats.org/officeDocument/2006/relationships/oleObject" Target="../embeddings/oleObject21.bin"/><Relationship Id="rId5" Type="http://schemas.openxmlformats.org/officeDocument/2006/relationships/tags" Target="../tags/tag160.xml"/><Relationship Id="rId4" Type="http://schemas.openxmlformats.org/officeDocument/2006/relationships/image" Target="../media/image24.wmf"/><Relationship Id="rId3" Type="http://schemas.openxmlformats.org/officeDocument/2006/relationships/oleObject" Target="../embeddings/oleObject20.bin"/><Relationship Id="rId2" Type="http://schemas.openxmlformats.org/officeDocument/2006/relationships/tags" Target="../tags/tag159.xml"/><Relationship Id="rId10" Type="http://schemas.openxmlformats.org/officeDocument/2006/relationships/vmlDrawing" Target="../drawings/vmlDrawing6.v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4.bin"/><Relationship Id="rId8" Type="http://schemas.openxmlformats.org/officeDocument/2006/relationships/tags" Target="../tags/tag163.xml"/><Relationship Id="rId7" Type="http://schemas.openxmlformats.org/officeDocument/2006/relationships/image" Target="../media/image28.wmf"/><Relationship Id="rId6" Type="http://schemas.openxmlformats.org/officeDocument/2006/relationships/oleObject" Target="../embeddings/oleObject23.bin"/><Relationship Id="rId5" Type="http://schemas.openxmlformats.org/officeDocument/2006/relationships/image" Target="../media/image27.wmf"/><Relationship Id="rId4" Type="http://schemas.openxmlformats.org/officeDocument/2006/relationships/oleObject" Target="../embeddings/oleObject22.bin"/><Relationship Id="rId3" Type="http://schemas.openxmlformats.org/officeDocument/2006/relationships/tags" Target="../tags/tag162.xml"/><Relationship Id="rId2" Type="http://schemas.openxmlformats.org/officeDocument/2006/relationships/image" Target="../media/image26.png"/><Relationship Id="rId13" Type="http://schemas.openxmlformats.org/officeDocument/2006/relationships/vmlDrawing" Target="../drawings/vmlDrawing7.vml"/><Relationship Id="rId12" Type="http://schemas.openxmlformats.org/officeDocument/2006/relationships/slideLayout" Target="../slideLayouts/slideLayout18.xml"/><Relationship Id="rId11" Type="http://schemas.openxmlformats.org/officeDocument/2006/relationships/tags" Target="../tags/tag164.xml"/><Relationship Id="rId10" Type="http://schemas.openxmlformats.org/officeDocument/2006/relationships/image" Target="../media/image29.wmf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7.bin"/><Relationship Id="rId8" Type="http://schemas.openxmlformats.org/officeDocument/2006/relationships/image" Target="../media/image31.wmf"/><Relationship Id="rId7" Type="http://schemas.openxmlformats.org/officeDocument/2006/relationships/oleObject" Target="../embeddings/oleObject26.bin"/><Relationship Id="rId6" Type="http://schemas.openxmlformats.org/officeDocument/2006/relationships/image" Target="../media/image30.wmf"/><Relationship Id="rId5" Type="http://schemas.openxmlformats.org/officeDocument/2006/relationships/oleObject" Target="../embeddings/oleObject25.bin"/><Relationship Id="rId4" Type="http://schemas.openxmlformats.org/officeDocument/2006/relationships/tags" Target="../tags/tag166.xml"/><Relationship Id="rId3" Type="http://schemas.openxmlformats.org/officeDocument/2006/relationships/tags" Target="../tags/tag165.xml"/><Relationship Id="rId2" Type="http://schemas.openxmlformats.org/officeDocument/2006/relationships/image" Target="../media/image26.png"/><Relationship Id="rId19" Type="http://schemas.openxmlformats.org/officeDocument/2006/relationships/vmlDrawing" Target="../drawings/vmlDrawing8.vml"/><Relationship Id="rId18" Type="http://schemas.openxmlformats.org/officeDocument/2006/relationships/slideLayout" Target="../slideLayouts/slideLayout18.xml"/><Relationship Id="rId17" Type="http://schemas.openxmlformats.org/officeDocument/2006/relationships/tags" Target="../tags/tag167.xml"/><Relationship Id="rId16" Type="http://schemas.openxmlformats.org/officeDocument/2006/relationships/image" Target="../media/image35.wmf"/><Relationship Id="rId15" Type="http://schemas.openxmlformats.org/officeDocument/2006/relationships/oleObject" Target="../embeddings/oleObject30.bin"/><Relationship Id="rId14" Type="http://schemas.openxmlformats.org/officeDocument/2006/relationships/image" Target="../media/image34.wmf"/><Relationship Id="rId13" Type="http://schemas.openxmlformats.org/officeDocument/2006/relationships/oleObject" Target="../embeddings/oleObject29.bin"/><Relationship Id="rId12" Type="http://schemas.openxmlformats.org/officeDocument/2006/relationships/image" Target="../media/image33.wmf"/><Relationship Id="rId11" Type="http://schemas.openxmlformats.org/officeDocument/2006/relationships/oleObject" Target="../embeddings/oleObject28.bin"/><Relationship Id="rId10" Type="http://schemas.openxmlformats.org/officeDocument/2006/relationships/image" Target="../media/image32.wmf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33.bin"/><Relationship Id="rId8" Type="http://schemas.openxmlformats.org/officeDocument/2006/relationships/tags" Target="../tags/tag170.xml"/><Relationship Id="rId7" Type="http://schemas.openxmlformats.org/officeDocument/2006/relationships/image" Target="../media/image37.wmf"/><Relationship Id="rId6" Type="http://schemas.openxmlformats.org/officeDocument/2006/relationships/oleObject" Target="../embeddings/oleObject32.bin"/><Relationship Id="rId5" Type="http://schemas.openxmlformats.org/officeDocument/2006/relationships/tags" Target="../tags/tag169.xml"/><Relationship Id="rId4" Type="http://schemas.openxmlformats.org/officeDocument/2006/relationships/image" Target="../media/image36.wmf"/><Relationship Id="rId3" Type="http://schemas.openxmlformats.org/officeDocument/2006/relationships/oleObject" Target="../embeddings/oleObject31.bin"/><Relationship Id="rId20" Type="http://schemas.openxmlformats.org/officeDocument/2006/relationships/vmlDrawing" Target="../drawings/vmlDrawing9.vml"/><Relationship Id="rId2" Type="http://schemas.openxmlformats.org/officeDocument/2006/relationships/tags" Target="../tags/tag168.xml"/><Relationship Id="rId19" Type="http://schemas.openxmlformats.org/officeDocument/2006/relationships/slideLayout" Target="../slideLayouts/slideLayout18.xml"/><Relationship Id="rId18" Type="http://schemas.openxmlformats.org/officeDocument/2006/relationships/tags" Target="../tags/tag172.xml"/><Relationship Id="rId17" Type="http://schemas.openxmlformats.org/officeDocument/2006/relationships/image" Target="../media/image41.wmf"/><Relationship Id="rId16" Type="http://schemas.openxmlformats.org/officeDocument/2006/relationships/oleObject" Target="../embeddings/oleObject36.bin"/><Relationship Id="rId15" Type="http://schemas.openxmlformats.org/officeDocument/2006/relationships/tags" Target="../tags/tag171.xml"/><Relationship Id="rId14" Type="http://schemas.openxmlformats.org/officeDocument/2006/relationships/image" Target="../media/image40.wmf"/><Relationship Id="rId13" Type="http://schemas.openxmlformats.org/officeDocument/2006/relationships/oleObject" Target="../embeddings/oleObject35.bin"/><Relationship Id="rId12" Type="http://schemas.openxmlformats.org/officeDocument/2006/relationships/image" Target="../media/image39.wmf"/><Relationship Id="rId11" Type="http://schemas.openxmlformats.org/officeDocument/2006/relationships/oleObject" Target="../embeddings/oleObject34.bin"/><Relationship Id="rId10" Type="http://schemas.openxmlformats.org/officeDocument/2006/relationships/image" Target="../media/image38.wmf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74.xml"/><Relationship Id="rId2" Type="http://schemas.openxmlformats.org/officeDocument/2006/relationships/tags" Target="../tags/tag173.xml"/><Relationship Id="rId1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75.xml"/><Relationship Id="rId2" Type="http://schemas.openxmlformats.org/officeDocument/2006/relationships/image" Target="../media/image42.png"/><Relationship Id="rId1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tags" Target="../tags/tag177.xml"/><Relationship Id="rId1" Type="http://schemas.openxmlformats.org/officeDocument/2006/relationships/tags" Target="../tags/tag176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tags" Target="../tags/tag130.xml"/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37.xml"/><Relationship Id="rId2" Type="http://schemas.openxmlformats.org/officeDocument/2006/relationships/tags" Target="../tags/tag136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39.xml"/><Relationship Id="rId2" Type="http://schemas.openxmlformats.org/officeDocument/2006/relationships/tags" Target="../tags/tag138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wmf"/><Relationship Id="rId8" Type="http://schemas.openxmlformats.org/officeDocument/2006/relationships/oleObject" Target="../embeddings/oleObject3.bin"/><Relationship Id="rId7" Type="http://schemas.openxmlformats.org/officeDocument/2006/relationships/image" Target="../media/image6.wmf"/><Relationship Id="rId6" Type="http://schemas.openxmlformats.org/officeDocument/2006/relationships/oleObject" Target="../embeddings/oleObject2.bin"/><Relationship Id="rId5" Type="http://schemas.openxmlformats.org/officeDocument/2006/relationships/tags" Target="../tags/tag141.xml"/><Relationship Id="rId4" Type="http://schemas.openxmlformats.org/officeDocument/2006/relationships/image" Target="../media/image5.wmf"/><Relationship Id="rId3" Type="http://schemas.openxmlformats.org/officeDocument/2006/relationships/oleObject" Target="../embeddings/oleObject1.bin"/><Relationship Id="rId2" Type="http://schemas.openxmlformats.org/officeDocument/2006/relationships/tags" Target="../tags/tag140.xml"/><Relationship Id="rId17" Type="http://schemas.openxmlformats.org/officeDocument/2006/relationships/vmlDrawing" Target="../drawings/vmlDrawing1.vml"/><Relationship Id="rId16" Type="http://schemas.openxmlformats.org/officeDocument/2006/relationships/slideLayout" Target="../slideLayouts/slideLayout18.xml"/><Relationship Id="rId15" Type="http://schemas.openxmlformats.org/officeDocument/2006/relationships/tags" Target="../tags/tag143.xml"/><Relationship Id="rId14" Type="http://schemas.openxmlformats.org/officeDocument/2006/relationships/image" Target="../media/image9.wmf"/><Relationship Id="rId13" Type="http://schemas.openxmlformats.org/officeDocument/2006/relationships/oleObject" Target="../embeddings/oleObject5.bin"/><Relationship Id="rId12" Type="http://schemas.openxmlformats.org/officeDocument/2006/relationships/image" Target="../media/image8.wmf"/><Relationship Id="rId11" Type="http://schemas.openxmlformats.org/officeDocument/2006/relationships/oleObject" Target="../embeddings/oleObject4.bin"/><Relationship Id="rId10" Type="http://schemas.openxmlformats.org/officeDocument/2006/relationships/tags" Target="../tags/tag142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8.bin"/><Relationship Id="rId8" Type="http://schemas.openxmlformats.org/officeDocument/2006/relationships/tags" Target="../tags/tag146.xml"/><Relationship Id="rId7" Type="http://schemas.openxmlformats.org/officeDocument/2006/relationships/image" Target="../media/image11.wmf"/><Relationship Id="rId6" Type="http://schemas.openxmlformats.org/officeDocument/2006/relationships/oleObject" Target="../embeddings/oleObject7.bin"/><Relationship Id="rId5" Type="http://schemas.openxmlformats.org/officeDocument/2006/relationships/tags" Target="../tags/tag145.xml"/><Relationship Id="rId4" Type="http://schemas.openxmlformats.org/officeDocument/2006/relationships/image" Target="../media/image10.wmf"/><Relationship Id="rId3" Type="http://schemas.openxmlformats.org/officeDocument/2006/relationships/oleObject" Target="../embeddings/oleObject6.bin"/><Relationship Id="rId2" Type="http://schemas.openxmlformats.org/officeDocument/2006/relationships/tags" Target="../tags/tag144.xml"/><Relationship Id="rId13" Type="http://schemas.openxmlformats.org/officeDocument/2006/relationships/vmlDrawing" Target="../drawings/vmlDrawing2.vml"/><Relationship Id="rId12" Type="http://schemas.openxmlformats.org/officeDocument/2006/relationships/slideLayout" Target="../slideLayouts/slideLayout18.xml"/><Relationship Id="rId11" Type="http://schemas.openxmlformats.org/officeDocument/2006/relationships/tags" Target="../tags/tag147.xml"/><Relationship Id="rId10" Type="http://schemas.openxmlformats.org/officeDocument/2006/relationships/image" Target="../media/image12.wmf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3.vml"/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49.xml"/><Relationship Id="rId5" Type="http://schemas.openxmlformats.org/officeDocument/2006/relationships/image" Target="../media/image13.png"/><Relationship Id="rId4" Type="http://schemas.openxmlformats.org/officeDocument/2006/relationships/image" Target="../media/image12.wmf"/><Relationship Id="rId3" Type="http://schemas.openxmlformats.org/officeDocument/2006/relationships/oleObject" Target="../embeddings/oleObject9.bin"/><Relationship Id="rId2" Type="http://schemas.openxmlformats.org/officeDocument/2006/relationships/tags" Target="../tags/tag148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53.xml"/><Relationship Id="rId8" Type="http://schemas.openxmlformats.org/officeDocument/2006/relationships/tags" Target="../tags/tag152.xml"/><Relationship Id="rId7" Type="http://schemas.openxmlformats.org/officeDocument/2006/relationships/image" Target="../media/image15.wmf"/><Relationship Id="rId6" Type="http://schemas.openxmlformats.org/officeDocument/2006/relationships/oleObject" Target="../embeddings/oleObject11.bin"/><Relationship Id="rId5" Type="http://schemas.openxmlformats.org/officeDocument/2006/relationships/tags" Target="../tags/tag151.xml"/><Relationship Id="rId4" Type="http://schemas.openxmlformats.org/officeDocument/2006/relationships/image" Target="../media/image14.wmf"/><Relationship Id="rId3" Type="http://schemas.openxmlformats.org/officeDocument/2006/relationships/oleObject" Target="../embeddings/oleObject10.bin"/><Relationship Id="rId2" Type="http://schemas.openxmlformats.org/officeDocument/2006/relationships/tags" Target="../tags/tag150.xml"/><Relationship Id="rId18" Type="http://schemas.openxmlformats.org/officeDocument/2006/relationships/vmlDrawing" Target="../drawings/vmlDrawing4.vml"/><Relationship Id="rId17" Type="http://schemas.openxmlformats.org/officeDocument/2006/relationships/slideLayout" Target="../slideLayouts/slideLayout18.xml"/><Relationship Id="rId16" Type="http://schemas.openxmlformats.org/officeDocument/2006/relationships/tags" Target="../tags/tag154.xml"/><Relationship Id="rId15" Type="http://schemas.openxmlformats.org/officeDocument/2006/relationships/image" Target="../media/image18.wmf"/><Relationship Id="rId14" Type="http://schemas.openxmlformats.org/officeDocument/2006/relationships/oleObject" Target="../embeddings/oleObject14.bin"/><Relationship Id="rId13" Type="http://schemas.openxmlformats.org/officeDocument/2006/relationships/image" Target="../media/image17.wmf"/><Relationship Id="rId12" Type="http://schemas.openxmlformats.org/officeDocument/2006/relationships/oleObject" Target="../embeddings/oleObject13.bin"/><Relationship Id="rId11" Type="http://schemas.openxmlformats.org/officeDocument/2006/relationships/image" Target="../media/image16.wmf"/><Relationship Id="rId10" Type="http://schemas.openxmlformats.org/officeDocument/2006/relationships/oleObject" Target="../embeddings/oleObject12.bin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62274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1766570"/>
            <a:ext cx="9144635" cy="283845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>
            <a:glow rad="139700">
              <a:schemeClr val="bg1">
                <a:lumMod val="50000"/>
                <a:alpha val="40000"/>
              </a:schemeClr>
            </a:glow>
            <a:outerShdw blurRad="152400" dist="165100" dir="2700000" algn="tl" rotWithShape="0">
              <a:schemeClr val="bg1">
                <a:lumMod val="8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1978660"/>
            <a:ext cx="9144635" cy="2395220"/>
          </a:xfrm>
          <a:prstGeom prst="rect">
            <a:avLst/>
          </a:prstGeom>
          <a:solidFill>
            <a:srgbClr val="008AB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" name="五边形 1"/>
          <p:cNvSpPr/>
          <p:nvPr/>
        </p:nvSpPr>
        <p:spPr>
          <a:xfrm>
            <a:off x="0" y="289560"/>
            <a:ext cx="544195" cy="284480"/>
          </a:xfrm>
          <a:prstGeom prst="homePlate">
            <a:avLst/>
          </a:prstGeom>
          <a:solidFill>
            <a:srgbClr val="008ABD"/>
          </a:solidFill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54355" y="180975"/>
            <a:ext cx="16503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电工</a:t>
            </a:r>
            <a:r>
              <a:rPr lang="zh-CN" altLang="en-US" sz="2800">
                <a:ln w="13462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技术</a:t>
            </a:r>
            <a:endParaRPr lang="zh-CN" altLang="en-US" sz="2800">
              <a:ln w="13462">
                <a:solidFill>
                  <a:sysClr val="windowText" lastClr="000000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8553" y="6278913"/>
            <a:ext cx="3759129" cy="530403"/>
          </a:xfrm>
          <a:prstGeom prst="rect">
            <a:avLst/>
          </a:prstGeom>
        </p:spPr>
      </p:pic>
      <p:sp>
        <p:nvSpPr>
          <p:cNvPr id="6" name="Rectangle 3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638935" y="2237105"/>
            <a:ext cx="6287770" cy="697230"/>
          </a:xfrm>
        </p:spPr>
        <p:txBody>
          <a:bodyPr vert="horz" wrap="square" lIns="91440" tIns="45720" rIns="91440" bIns="45720" anchor="t" anchorCtr="0"/>
          <a:p>
            <a:pPr algn="ctr" eaLnBrk="1" hangingPunct="1">
              <a:buClrTx/>
              <a:buSzTx/>
              <a:buFontTx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模块九　</a:t>
            </a:r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endParaRPr lang="en-US" altLang="zh-CN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8800" y="2934335"/>
            <a:ext cx="85864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直流电源供电电路的分析与测试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48535" y="3577590"/>
            <a:ext cx="57194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单元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三相异步电动机的电磁转矩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15595" y="1382713"/>
            <a:ext cx="8534400" cy="829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/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电动机必须具有一定的过载能力 </a:t>
            </a:r>
            <a:r>
              <a:rPr lang="en-US" altLang="zh-CN" sz="1800" i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β  </a:t>
            </a:r>
            <a:r>
              <a:rPr lang="zh-CN" altLang="en-US" sz="1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它用最大转矩           与额定转矩</a:t>
            </a:r>
            <a:r>
              <a:rPr lang="zh-CN" altLang="en-US" sz="1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   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的比值表示：  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26" name="Object 9"/>
          <p:cNvGraphicFramePr>
            <a:graphicFrameLocks noChangeAspect="1"/>
          </p:cNvGraphicFramePr>
          <p:nvPr/>
        </p:nvGraphicFramePr>
        <p:xfrm>
          <a:off x="7324725" y="1393825"/>
          <a:ext cx="396875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9" name="公式" r:id="rId3" imgW="190500" imgH="228600" progId="Equation.3">
                  <p:embed/>
                </p:oleObj>
              </mc:Choice>
              <mc:Fallback>
                <p:oleObj name="公式" r:id="rId3" imgW="190500" imgH="228600" progId="Equation.3">
                  <p:embed/>
                  <p:pic>
                    <p:nvPicPr>
                      <p:cNvPr id="0" name="图片 215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4725" y="1393825"/>
                        <a:ext cx="396875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11"/>
          <p:cNvGraphicFramePr>
            <a:graphicFrameLocks noChangeAspect="1"/>
          </p:cNvGraphicFramePr>
          <p:nvPr/>
        </p:nvGraphicFramePr>
        <p:xfrm>
          <a:off x="1512570" y="1771650"/>
          <a:ext cx="387350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0" name="公式" r:id="rId5" imgW="203200" imgH="228600" progId="Equation.3">
                  <p:embed/>
                </p:oleObj>
              </mc:Choice>
              <mc:Fallback>
                <p:oleObj name="公式" r:id="rId5" imgW="203200" imgH="228600" progId="Equation.3">
                  <p:embed/>
                  <p:pic>
                    <p:nvPicPr>
                      <p:cNvPr id="0" name="图片 215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2570" y="1771650"/>
                        <a:ext cx="387350" cy="44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/>
          <p:cNvGraphicFramePr>
            <a:graphicFrameLocks noChangeAspect="1"/>
          </p:cNvGraphicFramePr>
          <p:nvPr/>
        </p:nvGraphicFramePr>
        <p:xfrm>
          <a:off x="4202111" y="1916113"/>
          <a:ext cx="1065628" cy="9225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1" name="公式" r:id="rId7" imgW="495300" imgH="431800" progId="Equation.3">
                  <p:embed/>
                </p:oleObj>
              </mc:Choice>
              <mc:Fallback>
                <p:oleObj name="公式" r:id="rId7" imgW="495300" imgH="4318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2111" y="1916113"/>
                        <a:ext cx="1065628" cy="9225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15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68773" y="3158994"/>
            <a:ext cx="202311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启动转矩：</a:t>
            </a:r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zh-CN" altLang="en-US" sz="1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16" name="对象 15"/>
          <p:cNvGraphicFramePr>
            <a:graphicFrameLocks noChangeAspect="1"/>
          </p:cNvGraphicFramePr>
          <p:nvPr/>
        </p:nvGraphicFramePr>
        <p:xfrm>
          <a:off x="2642241" y="3136216"/>
          <a:ext cx="4592101" cy="11364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2" name="公式" r:id="rId10" imgW="1955800" imgH="482600" progId="Equation.3">
                  <p:embed/>
                </p:oleObj>
              </mc:Choice>
              <mc:Fallback>
                <p:oleObj name="公式" r:id="rId10" imgW="1955800" imgH="4826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2241" y="3136216"/>
                        <a:ext cx="4592101" cy="11364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21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68773" y="4452685"/>
            <a:ext cx="2769235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启动转矩倍数 ：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17" name="对象 16"/>
          <p:cNvGraphicFramePr>
            <a:graphicFrameLocks noChangeAspect="1"/>
          </p:cNvGraphicFramePr>
          <p:nvPr/>
        </p:nvGraphicFramePr>
        <p:xfrm>
          <a:off x="4038600" y="4856938"/>
          <a:ext cx="1089990" cy="87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3" name="公式" r:id="rId13" imgW="533400" imgH="431800" progId="Equation.3">
                  <p:embed/>
                </p:oleObj>
              </mc:Choice>
              <mc:Fallback>
                <p:oleObj name="公式" r:id="rId13" imgW="533400" imgH="43180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4856938"/>
                        <a:ext cx="1089990" cy="875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4" name="文本框 3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9.3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的电磁转矩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15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110605"/>
            <a:ext cx="4273826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三、电磁转矩实用表达式 ：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15" name="对象 14"/>
          <p:cNvGraphicFramePr>
            <a:graphicFrameLocks noChangeAspect="1"/>
          </p:cNvGraphicFramePr>
          <p:nvPr/>
        </p:nvGraphicFramePr>
        <p:xfrm>
          <a:off x="4384261" y="1484870"/>
          <a:ext cx="2002251" cy="134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1" name="公式" r:id="rId3" imgW="965200" imgH="647700" progId="Equation.3">
                  <p:embed/>
                </p:oleObj>
              </mc:Choice>
              <mc:Fallback>
                <p:oleObj name="公式" r:id="rId3" imgW="965200" imgH="6477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4261" y="1484870"/>
                        <a:ext cx="2002251" cy="134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762000" y="3670460"/>
            <a:ext cx="2413635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临界转差率： 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18" name="对象 17"/>
          <p:cNvGraphicFramePr>
            <a:graphicFrameLocks noChangeAspect="1"/>
          </p:cNvGraphicFramePr>
          <p:nvPr/>
        </p:nvGraphicFramePr>
        <p:xfrm>
          <a:off x="3286379" y="3412100"/>
          <a:ext cx="5021580" cy="1038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2" name="公式" r:id="rId6" imgW="1333500" imgH="279400" progId="Equation.3">
                  <p:embed/>
                </p:oleObj>
              </mc:Choice>
              <mc:Fallback>
                <p:oleObj name="公式" r:id="rId6" imgW="1333500" imgH="2794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6379" y="3412100"/>
                        <a:ext cx="5021580" cy="10386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4" name="文本框 3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9.3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的电磁转矩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8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711" y="1245372"/>
            <a:ext cx="8069680" cy="101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tangle 3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83235" y="3314817"/>
            <a:ext cx="109791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</a:t>
            </a: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en-US" altLang="zh-CN" sz="24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/>
        </p:nvGraphicFramePr>
        <p:xfrm>
          <a:off x="3143885" y="3314172"/>
          <a:ext cx="3099054" cy="59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9" name="公式" r:id="rId4" imgW="2171700" imgH="419100" progId="Equation.3">
                  <p:embed/>
                </p:oleObj>
              </mc:Choice>
              <mc:Fallback>
                <p:oleObj name="公式" r:id="rId4" imgW="2171700" imgH="419100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885" y="3314172"/>
                        <a:ext cx="3099054" cy="598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/>
          <p:cNvGraphicFramePr>
            <a:graphicFrameLocks noChangeAspect="1"/>
          </p:cNvGraphicFramePr>
          <p:nvPr/>
        </p:nvGraphicFramePr>
        <p:xfrm>
          <a:off x="3153410" y="3964623"/>
          <a:ext cx="3136716" cy="6218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0" name="公式" r:id="rId6" imgW="2159000" imgH="431800" progId="Equation.3">
                  <p:embed/>
                </p:oleObj>
              </mc:Choice>
              <mc:Fallback>
                <p:oleObj name="公式" r:id="rId6" imgW="2159000" imgH="431800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3410" y="3964623"/>
                        <a:ext cx="3136716" cy="6218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39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453824" y="4830177"/>
            <a:ext cx="467741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按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Y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接法，得额定相电压为：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17" name="对象 16"/>
          <p:cNvGraphicFramePr>
            <a:graphicFrameLocks noChangeAspect="1"/>
          </p:cNvGraphicFramePr>
          <p:nvPr/>
        </p:nvGraphicFramePr>
        <p:xfrm>
          <a:off x="3338195" y="5676356"/>
          <a:ext cx="2786426" cy="725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1" name="公式" r:id="rId9" imgW="1612900" imgH="419100" progId="Equation.3">
                  <p:embed/>
                </p:oleObj>
              </mc:Choice>
              <mc:Fallback>
                <p:oleObj name="公式" r:id="rId9" imgW="1612900" imgH="41910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8195" y="5676356"/>
                        <a:ext cx="2786426" cy="7254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4" name="文本框 3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9.3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的电磁转矩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1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3451" y="1451112"/>
            <a:ext cx="8069680" cy="101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tangle 3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25450" y="2564882"/>
            <a:ext cx="109791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</a:t>
            </a: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en-US" altLang="zh-CN" sz="24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Rectangle 4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535049" y="2564862"/>
            <a:ext cx="95631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故：</a:t>
            </a:r>
            <a:r>
              <a:rPr lang="zh-CN" altLang="en-US" sz="1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zh-CN" altLang="en-US" sz="1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15" name="对象 14"/>
          <p:cNvGraphicFramePr>
            <a:graphicFrameLocks noChangeAspect="1"/>
          </p:cNvGraphicFramePr>
          <p:nvPr/>
        </p:nvGraphicFramePr>
        <p:xfrm>
          <a:off x="1136033" y="3322997"/>
          <a:ext cx="2688015" cy="11491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6" name="公式" r:id="rId5" imgW="2362200" imgH="1028700" progId="Equation.3">
                  <p:embed/>
                </p:oleObj>
              </mc:Choice>
              <mc:Fallback>
                <p:oleObj name="公式" r:id="rId5" imgW="2362200" imgH="102870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6033" y="3322997"/>
                        <a:ext cx="2688015" cy="11491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/>
          <p:cNvGraphicFramePr>
            <a:graphicFrameLocks noChangeAspect="1"/>
          </p:cNvGraphicFramePr>
          <p:nvPr/>
        </p:nvGraphicFramePr>
        <p:xfrm>
          <a:off x="3824048" y="3427392"/>
          <a:ext cx="2947813" cy="9449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7" name="公式" r:id="rId7" imgW="2730500" imgH="889000" progId="Equation.3">
                  <p:embed/>
                </p:oleObj>
              </mc:Choice>
              <mc:Fallback>
                <p:oleObj name="公式" r:id="rId7" imgW="2730500" imgH="88900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4048" y="3427392"/>
                        <a:ext cx="2947813" cy="9449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对象 18"/>
          <p:cNvGraphicFramePr>
            <a:graphicFrameLocks noChangeAspect="1"/>
          </p:cNvGraphicFramePr>
          <p:nvPr/>
        </p:nvGraphicFramePr>
        <p:xfrm>
          <a:off x="7016751" y="3753678"/>
          <a:ext cx="1891742" cy="46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8" name="公式" r:id="rId9" imgW="913765" imgH="215900" progId="Equation.3">
                  <p:embed/>
                </p:oleObj>
              </mc:Choice>
              <mc:Fallback>
                <p:oleObj name="公式" r:id="rId9" imgW="913765" imgH="215900" progId="Equation.3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6751" y="3753678"/>
                        <a:ext cx="1891742" cy="460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19"/>
          <p:cNvGraphicFramePr>
            <a:graphicFrameLocks noChangeAspect="1"/>
          </p:cNvGraphicFramePr>
          <p:nvPr/>
        </p:nvGraphicFramePr>
        <p:xfrm>
          <a:off x="1018647" y="5100134"/>
          <a:ext cx="2562753" cy="7949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9" name="公式" r:id="rId11" imgW="2057400" imgH="647700" progId="Equation.3">
                  <p:embed/>
                </p:oleObj>
              </mc:Choice>
              <mc:Fallback>
                <p:oleObj name="公式" r:id="rId11" imgW="2057400" imgH="647700" progId="Equation.3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8647" y="5100134"/>
                        <a:ext cx="2562753" cy="7949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对象 22"/>
          <p:cNvGraphicFramePr>
            <a:graphicFrameLocks noChangeAspect="1"/>
          </p:cNvGraphicFramePr>
          <p:nvPr/>
        </p:nvGraphicFramePr>
        <p:xfrm>
          <a:off x="3714749" y="5100134"/>
          <a:ext cx="2953473" cy="6467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30" name="公式" r:id="rId13" imgW="2603500" imgH="584200" progId="Equation.3">
                  <p:embed/>
                </p:oleObj>
              </mc:Choice>
              <mc:Fallback>
                <p:oleObj name="公式" r:id="rId13" imgW="2603500" imgH="584200" progId="Equation.3">
                  <p:embed/>
                  <p:pic>
                    <p:nvPicPr>
                      <p:cNvPr id="0" name="Object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4749" y="5100134"/>
                        <a:ext cx="2953473" cy="6467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对象 24"/>
          <p:cNvGraphicFramePr>
            <a:graphicFrameLocks noChangeAspect="1"/>
          </p:cNvGraphicFramePr>
          <p:nvPr/>
        </p:nvGraphicFramePr>
        <p:xfrm>
          <a:off x="6771861" y="5100134"/>
          <a:ext cx="1702978" cy="4020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31" name="公式" r:id="rId15" imgW="913765" imgH="215900" progId="Equation.3">
                  <p:embed/>
                </p:oleObj>
              </mc:Choice>
              <mc:Fallback>
                <p:oleObj name="公式" r:id="rId15" imgW="913765" imgH="215900" progId="Equation.3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71861" y="5100134"/>
                        <a:ext cx="1702978" cy="4020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4" name="文本框 3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9.3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的电磁转矩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17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632575"/>
            <a:ext cx="4273826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额定负载转矩为：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/>
        </p:nvGraphicFramePr>
        <p:xfrm>
          <a:off x="3766184" y="1631950"/>
          <a:ext cx="3483797" cy="6938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4" name="公式" r:id="rId3" imgW="2247900" imgH="444500" progId="Equation.3">
                  <p:embed/>
                </p:oleObj>
              </mc:Choice>
              <mc:Fallback>
                <p:oleObj name="公式" r:id="rId3" imgW="2247900" imgH="44450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6184" y="1631950"/>
                        <a:ext cx="3483797" cy="6938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4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200" y="2527460"/>
            <a:ext cx="231648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过载能力为：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6" name="对象 15"/>
          <p:cNvGraphicFramePr>
            <a:graphicFrameLocks noChangeAspect="1"/>
          </p:cNvGraphicFramePr>
          <p:nvPr/>
        </p:nvGraphicFramePr>
        <p:xfrm>
          <a:off x="3276600" y="2526835"/>
          <a:ext cx="2844991" cy="825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5" name="公式" r:id="rId6" imgW="1473200" imgH="431800" progId="Equation.3">
                  <p:embed/>
                </p:oleObj>
              </mc:Choice>
              <mc:Fallback>
                <p:oleObj name="公式" r:id="rId6" imgW="1473200" imgH="43180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2526835"/>
                        <a:ext cx="2844991" cy="8259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44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57200" y="3335843"/>
            <a:ext cx="231648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启动转矩为：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7" name="对象 16"/>
          <p:cNvGraphicFramePr>
            <a:graphicFrameLocks noChangeAspect="1"/>
          </p:cNvGraphicFramePr>
          <p:nvPr/>
        </p:nvGraphicFramePr>
        <p:xfrm>
          <a:off x="654889" y="3858439"/>
          <a:ext cx="2549010" cy="6278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6" name="公式" r:id="rId9" imgW="1930400" imgH="482600" progId="Equation.3">
                  <p:embed/>
                </p:oleObj>
              </mc:Choice>
              <mc:Fallback>
                <p:oleObj name="公式" r:id="rId9" imgW="1930400" imgH="48260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889" y="3858439"/>
                        <a:ext cx="2549010" cy="6278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对象 18"/>
          <p:cNvGraphicFramePr>
            <a:graphicFrameLocks noChangeAspect="1"/>
          </p:cNvGraphicFramePr>
          <p:nvPr/>
        </p:nvGraphicFramePr>
        <p:xfrm>
          <a:off x="3270067" y="3858438"/>
          <a:ext cx="3518498" cy="6278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7" name="公式" r:id="rId11" imgW="2565400" imgH="457200" progId="Equation.3">
                  <p:embed/>
                </p:oleObj>
              </mc:Choice>
              <mc:Fallback>
                <p:oleObj name="公式" r:id="rId11" imgW="2565400" imgH="457200" progId="Equation.3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0067" y="3858438"/>
                        <a:ext cx="3518498" cy="6278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19"/>
          <p:cNvGraphicFramePr>
            <a:graphicFrameLocks noChangeAspect="1"/>
          </p:cNvGraphicFramePr>
          <p:nvPr/>
        </p:nvGraphicFramePr>
        <p:xfrm>
          <a:off x="6799130" y="3858439"/>
          <a:ext cx="2012491" cy="4783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8" name="公式" r:id="rId13" imgW="965200" imgH="228600" progId="Equation.3">
                  <p:embed/>
                </p:oleObj>
              </mc:Choice>
              <mc:Fallback>
                <p:oleObj name="公式" r:id="rId13" imgW="965200" imgH="228600" progId="Equation.3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99130" y="3858439"/>
                        <a:ext cx="2012491" cy="4783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52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654889" y="4778477"/>
            <a:ext cx="302768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启动转矩倍数为：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22" name="对象 21"/>
          <p:cNvGraphicFramePr>
            <a:graphicFrameLocks noChangeAspect="1"/>
          </p:cNvGraphicFramePr>
          <p:nvPr/>
        </p:nvGraphicFramePr>
        <p:xfrm>
          <a:off x="3692258" y="4900143"/>
          <a:ext cx="2555909" cy="751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9" name="公式" r:id="rId16" imgW="1459865" imgH="431800" progId="Equation.3">
                  <p:embed/>
                </p:oleObj>
              </mc:Choice>
              <mc:Fallback>
                <p:oleObj name="公式" r:id="rId16" imgW="1459865" imgH="431800" progId="Equation.3">
                  <p:embed/>
                  <p:pic>
                    <p:nvPicPr>
                      <p:cNvPr id="0" name="Object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2258" y="4900143"/>
                        <a:ext cx="2555909" cy="751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4" name="文本框 3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9.3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的电磁转矩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18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452064" y="1669151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 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转矩的物理表达式</a:t>
            </a:r>
            <a:endParaRPr lang="en-US" altLang="zh-CN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 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转矩的参数表达式</a:t>
            </a:r>
            <a:endParaRPr lang="en-US" altLang="zh-CN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 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转矩的实用表达式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4" name="文本框 3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9.3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的电磁转矩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66874" y="1917258"/>
            <a:ext cx="3162807" cy="2501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4" name="文本框 3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9.3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的电磁转矩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课后作业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367643" y="3989228"/>
            <a:ext cx="6767309" cy="942001"/>
          </a:xfrm>
        </p:spPr>
        <p:txBody>
          <a:bodyPr/>
          <a:lstStyle/>
          <a:p>
            <a:pPr>
              <a:spcBef>
                <a:spcPts val="0"/>
              </a:spcBef>
              <a:buSzPct val="100000"/>
            </a:pPr>
            <a:r>
              <a:rPr lang="zh-CN" altLang="en-US" dirty="0">
                <a:solidFill>
                  <a:schemeClr val="lt1"/>
                </a:solidFill>
                <a:latin typeface="+mj-lt"/>
                <a:cs typeface="+mj-cs"/>
              </a:rPr>
              <a:t>课堂教学评价</a:t>
            </a:r>
            <a:endParaRPr lang="zh-CN" altLang="en-US" sz="3300" dirty="0">
              <a:solidFill>
                <a:schemeClr val="lt1"/>
              </a:solidFill>
              <a:latin typeface="+mj-lt"/>
              <a:cs typeface="+mj-cs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156710" y="414655"/>
            <a:ext cx="4993640" cy="406400"/>
            <a:chOff x="6546" y="653"/>
            <a:chExt cx="7864" cy="640"/>
          </a:xfrm>
        </p:grpSpPr>
        <p:grpSp>
          <p:nvGrpSpPr>
            <p:cNvPr id="15" name="组合 14"/>
            <p:cNvGrpSpPr/>
            <p:nvPr/>
          </p:nvGrpSpPr>
          <p:grpSpPr>
            <a:xfrm>
              <a:off x="6546" y="653"/>
              <a:ext cx="7865" cy="628"/>
              <a:chOff x="4774" y="800"/>
              <a:chExt cx="7865" cy="628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6743" y="800"/>
                <a:ext cx="1984" cy="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7AAE"/>
                    </a:solidFill>
                  </a14:hiddenFill>
                </a:ext>
              </a:extLst>
            </p:spPr>
            <p:style>
              <a:lnRef idx="0">
                <a:srgbClr val="FFFFFF"/>
              </a:lnRef>
              <a:fillRef idx="2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讲授新知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8699" y="800"/>
                <a:ext cx="1984" cy="6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007AAE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课堂小结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10655" y="800"/>
                <a:ext cx="1984" cy="628"/>
              </a:xfrm>
              <a:prstGeom prst="rect">
                <a:avLst/>
              </a:prstGeom>
              <a:solidFill>
                <a:srgbClr val="007AAE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课后作业</a:t>
                </a:r>
                <a:endParaRPr lang="zh-CN" altLang="en-US" sz="20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4774" y="800"/>
                <a:ext cx="1984" cy="628"/>
              </a:xfrm>
              <a:prstGeom prst="rect">
                <a:avLst/>
              </a:prstGeom>
              <a:ln>
                <a:noFill/>
              </a:ln>
            </p:spPr>
            <p:style>
              <a:lnRef idx="3">
                <a:schemeClr val="accent4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课堂导入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cxnSp>
          <p:nvCxnSpPr>
            <p:cNvPr id="21" name="直接连接符 20"/>
            <p:cNvCxnSpPr/>
            <p:nvPr/>
          </p:nvCxnSpPr>
          <p:spPr>
            <a:xfrm flipV="1">
              <a:off x="6546" y="1293"/>
              <a:ext cx="7854" cy="1"/>
            </a:xfrm>
            <a:prstGeom prst="line">
              <a:avLst/>
            </a:prstGeom>
            <a:ln w="28575">
              <a:solidFill>
                <a:srgbClr val="007AA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sp>
        <p:nvSpPr>
          <p:cNvPr id="24" name="文本框 23"/>
          <p:cNvSpPr txBox="1"/>
          <p:nvPr/>
        </p:nvSpPr>
        <p:spPr>
          <a:xfrm>
            <a:off x="60960" y="249555"/>
            <a:ext cx="779526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单元</a:t>
            </a:r>
            <a:r>
              <a:rPr kumimoji="1" lang="en-US" altLang="zh-CN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8.1 </a:t>
            </a:r>
            <a:r>
              <a: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换路定则与电压、电流</a:t>
            </a:r>
            <a:endParaRPr kumimoji="1" lang="zh-CN" altLang="en-US" sz="2000" b="1" dirty="0" smtClean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kumimoji="1" lang="en-US" altLang="zh-CN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   </a:t>
            </a:r>
            <a:r>
              <a: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初始值的确定</a:t>
            </a:r>
            <a:endParaRPr kumimoji="1" lang="zh-CN" altLang="en-US" sz="2000" b="1" dirty="0" smtClean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 txBox="1"/>
          <p:nvPr>
            <p:custDataLst>
              <p:tags r:id="rId2"/>
            </p:custDataLst>
          </p:nvPr>
        </p:nvSpPr>
        <p:spPr>
          <a:xfrm>
            <a:off x="755650" y="96520"/>
            <a:ext cx="7431088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/>
            <a:r>
              <a:rPr lang="zh-CN" altLang="en-US" sz="36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模块九  直流电源供电电路的</a:t>
            </a:r>
            <a:endParaRPr lang="zh-CN" altLang="en-US" sz="3600" b="1" dirty="0">
              <a:ln w="9525">
                <a:solidFill>
                  <a:schemeClr val="lt1"/>
                </a:solidFill>
                <a:prstDash val="solid"/>
              </a:ln>
              <a:solidFill>
                <a:schemeClr val="dk1"/>
              </a:solidFill>
              <a:effectLst>
                <a:outerShdw blurRad="12700" dist="38100" dir="2700000" algn="tl" rotWithShape="0">
                  <a:schemeClr val="lt1">
                    <a:lumMod val="5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ctr"/>
            <a:r>
              <a:rPr lang="zh-CN" altLang="en-US" sz="36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36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</a:t>
            </a:r>
            <a:r>
              <a:rPr lang="zh-CN" altLang="en-US" sz="36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分析与测试</a:t>
            </a:r>
            <a:endParaRPr lang="zh-CN" altLang="en-US" sz="3600" b="1" dirty="0">
              <a:ln w="9525">
                <a:solidFill>
                  <a:schemeClr val="lt1"/>
                </a:solidFill>
                <a:prstDash val="solid"/>
              </a:ln>
              <a:solidFill>
                <a:schemeClr val="dk1"/>
              </a:solidFill>
              <a:effectLst>
                <a:outerShdw blurRad="12700" dist="38100" dir="2700000" algn="tl" rotWithShape="0">
                  <a:schemeClr val="lt1">
                    <a:lumMod val="5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1" name="文本框 28"/>
          <p:cNvSpPr txBox="1">
            <a:spLocks noChangeArrowheads="1"/>
          </p:cNvSpPr>
          <p:nvPr/>
        </p:nvSpPr>
        <p:spPr bwMode="auto">
          <a:xfrm>
            <a:off x="458627" y="2669930"/>
            <a:ext cx="8056302" cy="3046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kumimoji="1"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三相异步电动机的结构和组成</a:t>
            </a:r>
            <a:r>
              <a:rPr kumimoji="1"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;</a:t>
            </a:r>
            <a:endParaRPr kumimoji="1" lang="en-US" altLang="zh-CN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kumimoji="1"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kumimoji="1"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三相异步电动机的工作原理</a:t>
            </a:r>
            <a:r>
              <a:rPr kumimoji="1"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;</a:t>
            </a:r>
            <a:endParaRPr kumimoji="1" lang="en-US" altLang="zh-CN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kumimoji="1"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kumimoji="1"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三相异步电动机的机械特性和工作特性；</a:t>
            </a:r>
            <a:endParaRPr kumimoji="1" lang="en-US" altLang="zh-CN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kumimoji="1"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</a:t>
            </a:r>
            <a:r>
              <a:rPr kumimoji="1"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三相异步电动机的起动、制动与调速控制。</a:t>
            </a:r>
            <a:endParaRPr kumimoji="1"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AutoShape 2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1212850" y="1905000"/>
            <a:ext cx="2784475" cy="441325"/>
          </a:xfrm>
          <a:prstGeom prst="roundRect">
            <a:avLst>
              <a:gd name="adj" fmla="val 47681"/>
            </a:avLst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AutoShape 11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863600" y="1719263"/>
            <a:ext cx="777875" cy="777875"/>
          </a:xfrm>
          <a:prstGeom prst="diamond">
            <a:avLst/>
          </a:prstGeom>
          <a:solidFill>
            <a:schemeClr val="accent3"/>
          </a:solidFill>
          <a:ln w="38100">
            <a:solidFill>
              <a:schemeClr val="lt1"/>
            </a:solidFill>
            <a:miter lim="800000"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ko-KR" sz="2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ko-KR" sz="2800" b="1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2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652270" y="1875155"/>
            <a:ext cx="235712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600" b="1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dobe 黑体 Std R" pitchFamily="34" charset="-122"/>
              </a:rPr>
              <a:t>本项目知识点</a:t>
            </a:r>
            <a:endParaRPr kumimoji="1" lang="zh-CN" altLang="en-US" sz="2600" b="1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cs typeface="Adobe 黑体 Std R" pitchFamily="34" charset="-122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332790" y="1035844"/>
            <a:ext cx="8229600" cy="6461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新技术新知识</a:t>
            </a:r>
            <a:endParaRPr lang="zh-CN" altLang="en-US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9.3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的电磁转矩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405765" y="1743075"/>
            <a:ext cx="8347710" cy="4861560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zh-CN" altLang="en-US" sz="20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创新驱动未来：三相异步电动机电磁转矩新技术与新应用的发展趋势</a:t>
            </a:r>
            <a:endParaRPr lang="zh-CN" altLang="en-US" sz="20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zh-CN" altLang="en-US" sz="20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异步电动机的电磁转矩是其核心工作参数之一，影响着电动机的运行效率和性能。以下是一些与电磁转矩相关的新技术、新工艺或新应用：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新技术：</a:t>
            </a:r>
            <a:r>
              <a:rPr lang="en-US" altLang="zh-CN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磁场调制技术：通过优化定子绕组的磁场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分布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改善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电动机的转矩特性，提高电磁转矩的稳定性和效率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r>
              <a:rPr lang="en-US" altLang="zh-CN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转矩脉动抑制技术：采用先进的控制算法，减少电动机运行中的转矩脉动，提高运动的平滑性和精度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r>
              <a:rPr lang="en-US" altLang="zh-CN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高频驱动技术：利用高频电源对电动机进行驱动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，增强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电磁转矩的响应速度和控制精度。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二、新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工艺：</a:t>
            </a:r>
            <a:r>
              <a:rPr lang="en-US" altLang="zh-CN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特殊材料的应用：使用高性能的磁性材料和导电材料，如稀土永磁材料和新型合金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，提高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电磁转矩的输出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r>
              <a:rPr lang="en-US" altLang="zh-CN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精密制造工艺：采用高精度的制造和装配工艺，确保电动机部件的几何精度和配合精度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，提高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转矩的稳定性和效率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r>
              <a:rPr lang="en-US" altLang="zh-CN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热处理工艺：通过优化的热处理工艺，改善电动机部件的机械性能和热稳定性，提高电磁转矩的输出能力。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三、新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应用：</a:t>
            </a:r>
            <a:r>
              <a:rPr lang="en-US" altLang="zh-CN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直接驱动技术：将三相异步电动机直接应用于机械负载，如直线电机驱动的机械臂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，实现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高精度、高速度的运动控制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r>
              <a:rPr lang="en-US" altLang="zh-CN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新能源汽车驱动：在新能源汽车中，采用专门设计的三相</a:t>
            </a:r>
            <a:r>
              <a:rPr lang="zh-CN" altLang="en-US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异步电动机</a:t>
            </a:r>
            <a:r>
              <a:rPr lang="zh-CN" altLang="en-US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，提供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高效的电磁转矩输出，满足车辆的动力需求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r>
              <a:rPr lang="en-US" altLang="zh-CN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智能制造装备：在智能制造装备中，如数控机床和</a:t>
            </a:r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3D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打印设备，使用三相异步电动机提供精确的转矩控制，提高加工精度和生产效率。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468313" y="1628775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 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转矩的物理表达式</a:t>
            </a:r>
            <a:endParaRPr lang="en-US" altLang="zh-CN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 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转矩的参数表达式</a:t>
            </a:r>
            <a:endParaRPr lang="en-US" altLang="zh-CN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三、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转矩的实用表达式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4" name="文本框 3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9.3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的电磁转矩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468313" y="1628775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从异步电动机的工作原理可知，电磁转矩是转子电流与旋转磁场的主磁通相互作用而产生的。为了进一步说明电磁转矩的物理本质，本节着重分析电磁转矩与磁通、转子电流、电机参数和转差率之间的关系从而得到电磁转矩三种表达式。 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4" name="文本框 3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9.3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的电磁转矩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18661" y="993462"/>
            <a:ext cx="409448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一、转矩的物理表达式：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5" name="对象 14"/>
          <p:cNvGraphicFramePr>
            <a:graphicFrameLocks noChangeAspect="1"/>
          </p:cNvGraphicFramePr>
          <p:nvPr/>
        </p:nvGraphicFramePr>
        <p:xfrm>
          <a:off x="3634981" y="1394793"/>
          <a:ext cx="2992577" cy="8137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7" name="公式" r:id="rId3" imgW="1676400" imgH="457200" progId="Equation.3">
                  <p:embed/>
                </p:oleObj>
              </mc:Choice>
              <mc:Fallback>
                <p:oleObj name="公式" r:id="rId3" imgW="1676400" imgH="457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4981" y="1394793"/>
                        <a:ext cx="2992577" cy="8137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73772" y="2349021"/>
            <a:ext cx="160528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又因为：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7" name="对象 16"/>
          <p:cNvGraphicFramePr>
            <a:graphicFrameLocks noChangeAspect="1"/>
          </p:cNvGraphicFramePr>
          <p:nvPr/>
        </p:nvGraphicFramePr>
        <p:xfrm>
          <a:off x="2771831" y="2348406"/>
          <a:ext cx="3618230" cy="626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8" name="公式" r:id="rId6" imgW="2425700" imgH="419100" progId="Equation.3">
                  <p:embed/>
                </p:oleObj>
              </mc:Choice>
              <mc:Fallback>
                <p:oleObj name="公式" r:id="rId6" imgW="2425700" imgH="4191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31" y="2348406"/>
                        <a:ext cx="3618230" cy="6261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对象 22"/>
          <p:cNvGraphicFramePr>
            <a:graphicFrameLocks noChangeAspect="1"/>
          </p:cNvGraphicFramePr>
          <p:nvPr/>
        </p:nvGraphicFramePr>
        <p:xfrm>
          <a:off x="3886200" y="3133725"/>
          <a:ext cx="2062600" cy="7425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9" name="公式" r:id="rId8" imgW="1193800" imgH="431800" progId="Equation.3">
                  <p:embed/>
                </p:oleObj>
              </mc:Choice>
              <mc:Fallback>
                <p:oleObj name="公式" r:id="rId8" imgW="1193800" imgH="4318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3133725"/>
                        <a:ext cx="2062600" cy="7425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13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57200" y="3806762"/>
            <a:ext cx="373888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将之值代入经整理得：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25" name="对象 24"/>
          <p:cNvGraphicFramePr>
            <a:graphicFrameLocks noChangeAspect="1"/>
          </p:cNvGraphicFramePr>
          <p:nvPr/>
        </p:nvGraphicFramePr>
        <p:xfrm>
          <a:off x="3926039" y="4251325"/>
          <a:ext cx="3639650" cy="8745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0" name="公式" r:id="rId11" imgW="1790700" imgH="431800" progId="Equation.3">
                  <p:embed/>
                </p:oleObj>
              </mc:Choice>
              <mc:Fallback>
                <p:oleObj name="公式" r:id="rId11" imgW="1790700" imgH="4318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6039" y="4251325"/>
                        <a:ext cx="3639650" cy="8745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对象 25"/>
          <p:cNvGraphicFramePr>
            <a:graphicFrameLocks noChangeAspect="1"/>
          </p:cNvGraphicFramePr>
          <p:nvPr/>
        </p:nvGraphicFramePr>
        <p:xfrm>
          <a:off x="4232593" y="5301072"/>
          <a:ext cx="2953503" cy="6606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1" name="公式" r:id="rId13" imgW="1066800" imgH="241300" progId="Equation.3">
                  <p:embed/>
                </p:oleObj>
              </mc:Choice>
              <mc:Fallback>
                <p:oleObj name="公式" r:id="rId13" imgW="1066800" imgH="2413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2593" y="5301072"/>
                        <a:ext cx="2953503" cy="6606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4" name="文本框 3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9.3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的电磁转矩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15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18661" y="1054422"/>
            <a:ext cx="836168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二、电磁转矩与转速关系的表达式（参数表达式）：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/>
        </p:nvGraphicFramePr>
        <p:xfrm>
          <a:off x="3180522" y="2033088"/>
          <a:ext cx="1543878" cy="840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2" name="公式" r:id="rId3" imgW="838200" imgH="457200" progId="Equation.3">
                  <p:embed/>
                </p:oleObj>
              </mc:Choice>
              <mc:Fallback>
                <p:oleObj name="公式" r:id="rId3" imgW="838200" imgH="457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0522" y="2033088"/>
                        <a:ext cx="1543878" cy="840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矩形 15"/>
          <p:cNvSpPr/>
          <p:nvPr>
            <p:custDataLst>
              <p:tags r:id="rId5"/>
            </p:custDataLst>
          </p:nvPr>
        </p:nvSpPr>
        <p:spPr>
          <a:xfrm>
            <a:off x="369985" y="3059668"/>
            <a:ext cx="483806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从异步电动机的简化等值电路得： 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18" name="对象 17"/>
          <p:cNvGraphicFramePr>
            <a:graphicFrameLocks noChangeAspect="1"/>
          </p:cNvGraphicFramePr>
          <p:nvPr/>
        </p:nvGraphicFramePr>
        <p:xfrm>
          <a:off x="5256259" y="2591084"/>
          <a:ext cx="2991982" cy="12064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3" name="公式" r:id="rId6" imgW="1816100" imgH="736600" progId="Equation.3">
                  <p:embed/>
                </p:oleObj>
              </mc:Choice>
              <mc:Fallback>
                <p:oleObj name="公式" r:id="rId6" imgW="1816100" imgH="736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6259" y="2591084"/>
                        <a:ext cx="2991982" cy="12064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11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09600" y="4008335"/>
            <a:ext cx="706882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代入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T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式后，即得异步电动机电磁转矩参数表达式：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19" name="对象 18"/>
          <p:cNvGraphicFramePr>
            <a:graphicFrameLocks noChangeAspect="1"/>
          </p:cNvGraphicFramePr>
          <p:nvPr/>
        </p:nvGraphicFramePr>
        <p:xfrm>
          <a:off x="2354107" y="4691270"/>
          <a:ext cx="3284693" cy="14745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4" name="公式" r:id="rId9" imgW="2057400" imgH="939800" progId="Equation.3">
                  <p:embed/>
                </p:oleObj>
              </mc:Choice>
              <mc:Fallback>
                <p:oleObj name="公式" r:id="rId9" imgW="2057400" imgH="9398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4107" y="4691270"/>
                        <a:ext cx="3284693" cy="14745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4" name="文本框 3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9.3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的电磁转矩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1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18661" y="2676067"/>
            <a:ext cx="5506278" cy="3415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上式表明电磁转矩与电压、频率、参数和转差率的关系。当电网电压认和频率为常数．并且电机参数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电阻和漏电抗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可认为不变时，则电磁转矩仅与转差率</a:t>
            </a:r>
            <a:r>
              <a:rPr lang="en-US" altLang="zh-CN" sz="24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S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有关。为了进一步揭示电磁转矩与转差率之间的变化规律，使它们的关系更为直观形象．常将它画成曲线，称为</a:t>
            </a:r>
            <a:r>
              <a:rPr lang="en-US" altLang="zh-CN" sz="24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T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—</a:t>
            </a:r>
            <a:r>
              <a:rPr lang="en-US" altLang="zh-CN" sz="24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S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曲线，又称为异步电动机的机械特性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15" name="对象 14"/>
          <p:cNvGraphicFramePr>
            <a:graphicFrameLocks noChangeAspect="1"/>
          </p:cNvGraphicFramePr>
          <p:nvPr/>
        </p:nvGraphicFramePr>
        <p:xfrm>
          <a:off x="457200" y="1143000"/>
          <a:ext cx="3284537" cy="1474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0" name="公式" r:id="rId3" imgW="2057400" imgH="939800" progId="Equation.3">
                  <p:embed/>
                </p:oleObj>
              </mc:Choice>
              <mc:Fallback>
                <p:oleObj name="公式" r:id="rId3" imgW="2057400" imgH="939800" progId="Equation.3">
                  <p:embed/>
                  <p:pic>
                    <p:nvPicPr>
                      <p:cNvPr id="0" name="对象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143000"/>
                        <a:ext cx="3284537" cy="1474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4" name="文本框 3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9.3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的电磁转矩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5160" y="2067560"/>
            <a:ext cx="3300095" cy="374650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25450" y="1582045"/>
            <a:ext cx="5506278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转差率：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20" name="Object 8"/>
          <p:cNvGraphicFramePr>
            <a:graphicFrameLocks noChangeAspect="1"/>
          </p:cNvGraphicFramePr>
          <p:nvPr/>
        </p:nvGraphicFramePr>
        <p:xfrm>
          <a:off x="2062783" y="1536015"/>
          <a:ext cx="2231611" cy="781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5" name="公式" r:id="rId3" imgW="1524000" imgH="533400" progId="Equation.3">
                  <p:embed/>
                </p:oleObj>
              </mc:Choice>
              <mc:Fallback>
                <p:oleObj name="公式" r:id="rId3" imgW="1524000" imgH="533400" progId="Equation.3">
                  <p:embed/>
                  <p:pic>
                    <p:nvPicPr>
                      <p:cNvPr id="0" name="图片 205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2783" y="1536015"/>
                        <a:ext cx="2231611" cy="7810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1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64002" y="2443617"/>
            <a:ext cx="249428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最大转矩为： 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/>
        </p:nvGraphicFramePr>
        <p:xfrm>
          <a:off x="3633701" y="2420821"/>
          <a:ext cx="2798158" cy="7806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6" name="公式" r:id="rId6" imgW="2222500" imgH="622300" progId="Equation.3">
                  <p:embed/>
                </p:oleObj>
              </mc:Choice>
              <mc:Fallback>
                <p:oleObj name="公式" r:id="rId6" imgW="2222500" imgH="6223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3701" y="2420821"/>
                        <a:ext cx="2798158" cy="7806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矩形 15"/>
          <p:cNvSpPr/>
          <p:nvPr>
            <p:custDataLst>
              <p:tags r:id="rId8"/>
            </p:custDataLst>
          </p:nvPr>
        </p:nvSpPr>
        <p:spPr>
          <a:xfrm>
            <a:off x="647887" y="3356513"/>
            <a:ext cx="7673134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上两式中正号对应于电动状态，负号则对应于发电状态，故只取正号，不取负号。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Rectangle 16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25450" y="4252913"/>
            <a:ext cx="777240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通常</a:t>
            </a:r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           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，故上两式可近似变为： 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28" name="Object 17"/>
          <p:cNvGraphicFramePr>
            <a:graphicFrameLocks noChangeAspect="1"/>
          </p:cNvGraphicFramePr>
          <p:nvPr/>
        </p:nvGraphicFramePr>
        <p:xfrm>
          <a:off x="1352550" y="4399280"/>
          <a:ext cx="1668780" cy="3765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7" name="公式" r:id="rId10" imgW="939800" imgH="228600" progId="Equation.3">
                  <p:embed/>
                </p:oleObj>
              </mc:Choice>
              <mc:Fallback>
                <p:oleObj name="公式" r:id="rId10" imgW="939800" imgH="228600" progId="Equation.3">
                  <p:embed/>
                  <p:pic>
                    <p:nvPicPr>
                      <p:cNvPr id="0" name="图片 205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2550" y="4399280"/>
                        <a:ext cx="1668780" cy="3765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6"/>
          <p:cNvGraphicFramePr>
            <a:graphicFrameLocks noChangeAspect="1"/>
          </p:cNvGraphicFramePr>
          <p:nvPr/>
        </p:nvGraphicFramePr>
        <p:xfrm>
          <a:off x="1883189" y="4960925"/>
          <a:ext cx="1295400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8" name="公式" r:id="rId12" imgW="889000" imgH="457200" progId="Equation.3">
                  <p:embed/>
                </p:oleObj>
              </mc:Choice>
              <mc:Fallback>
                <p:oleObj name="公式" r:id="rId12" imgW="889000" imgH="45720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3189" y="4960925"/>
                        <a:ext cx="1295400" cy="668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/>
          <p:cNvGraphicFramePr>
            <a:graphicFrameLocks noChangeAspect="1"/>
          </p:cNvGraphicFramePr>
          <p:nvPr/>
        </p:nvGraphicFramePr>
        <p:xfrm>
          <a:off x="4159333" y="5049310"/>
          <a:ext cx="1752600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9" name="公式" r:id="rId14" imgW="1193800" imgH="457200" progId="Equation.3">
                  <p:embed/>
                </p:oleObj>
              </mc:Choice>
              <mc:Fallback>
                <p:oleObj name="公式" r:id="rId14" imgW="1193800" imgH="45720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9333" y="5049310"/>
                        <a:ext cx="1752600" cy="673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4" name="文本框 3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9.3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的电磁转矩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16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COMBINE_RELATE_SLIDE_ID" val="background20175070_1"/>
  <p:tag name="KSO_WM_TEMPLATE_SUBCATEGORY" val="combine"/>
  <p:tag name="KSO_WM_TEMPLATE_THUMBS_INDEX" val="1、4、5、6、12、13、18、24、30、31、32、33"/>
  <p:tag name="KSO_WM_TAG_VERSION" val="1.0"/>
  <p:tag name="KSO_WM_BEAUTIFY_FLAG" val="#wm#"/>
  <p:tag name="KSO_WM_TEMPLATE_CATEGORY" val="custom"/>
  <p:tag name="KSO_WM_TEMPLATE_INDEX" val="20175908"/>
  <p:tag name="KSO_WM_TEMPLATE_MASTER_TYPE" val="1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29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BEAUTIFY_FLAG" val=""/>
  <p:tag name="KSO_WM_UNIT_FILL_FORE_SCHEMECOLOR_INDEX_BRIGHTNESS" val="0"/>
  <p:tag name="KSO_WM_UNIT_FILL_FORE_SCHEMECOLOR_INDEX" val="7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131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3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3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75908_34*a*1"/>
  <p:tag name="KSO_WM_TEMPLATE_CATEGORY" val="custom"/>
  <p:tag name="KSO_WM_TEMPLATE_INDEX" val="20175908"/>
  <p:tag name="KSO_WM_UNIT_LAYERLEVEL" val="1"/>
  <p:tag name="KSO_WM_TAG_VERSION" val="1.0"/>
  <p:tag name="KSO_WM_BEAUTIFY_FLAG" val="#wm#"/>
  <p:tag name="KSO_WM_UNIT_PRESET_TEXT" val="THANK YOU!"/>
  <p:tag name="KSO_WM_UNIT_TEXT_FILL_FORE_SCHEMECOLOR_INDEX_BRIGHTNESS" val="0"/>
  <p:tag name="KSO_WM_UNIT_TEXT_FILL_FORE_SCHEMECOLOR_INDEX" val="14"/>
  <p:tag name="KSO_WM_UNIT_TEXT_FILL_TYPE" val="1"/>
</p:tagLst>
</file>

<file path=ppt/tags/tag177.xml><?xml version="1.0" encoding="utf-8"?>
<p:tagLst xmlns:p="http://schemas.openxmlformats.org/presentationml/2006/main">
  <p:tag name="KSO_WM_COMBINE_RELATE_SLIDE_ID" val="background20175070_13"/>
  <p:tag name="KSO_WM_SLIDE_ID" val="custom20175908_34"/>
  <p:tag name="KSO_WM_TEMPLATE_SUBCATEGORY" val="0"/>
  <p:tag name="KSO_WM_TEMPLATE_MASTER_TYPE" val="1"/>
  <p:tag name="KSO_WM_TEMPLATE_COLOR_TYPE" val="0"/>
  <p:tag name="KSO_WM_SLIDE_TYPE" val="endPage"/>
  <p:tag name="KSO_WM_SLIDE_ITEM_CNT" val="0"/>
  <p:tag name="KSO_WM_SLIDE_INDEX" val="33"/>
  <p:tag name="KSO_WM_TAG_VERSION" val="1.0"/>
  <p:tag name="KSO_WM_BEAUTIFY_FLAG" val="#wm#"/>
  <p:tag name="KSO_WM_TEMPLATE_CATEGORY" val="custom"/>
  <p:tag name="KSO_WM_TEMPLATE_INDEX" val="20175908"/>
  <p:tag name="KSO_WM_SLIDE_LAYOUT" val="a_f"/>
  <p:tag name="KSO_WM_SLIDE_LAYOUT_CNT" val="1_1"/>
</p:tagLst>
</file>

<file path=ppt/tags/tag178.xml><?xml version="1.0" encoding="utf-8"?>
<p:tagLst xmlns:p="http://schemas.openxmlformats.org/presentationml/2006/main">
  <p:tag name="KSO_WPP_MARK_KEY" val="b047a6f6-948f-48f5-9a12-ee0d6eda6c5f"/>
  <p:tag name="COMMONDATA" val="eyJoZGlkIjoiN2Q2YWFjYjJiZGJlNTVhNGM1YjczNDljNDM2MzAzMWEifQ=="/>
  <p:tag name="commondata" val="eyJoZGlkIjoiODNhYjQxZGU2OWJiYTljMGVkNWMwMzJlN2JlNmY5ZDQifQ==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98D3F5"/>
      </a:dk2>
      <a:lt2>
        <a:srgbClr val="E5F3FC"/>
      </a:lt2>
      <a:accent1>
        <a:srgbClr val="0099CC"/>
      </a:accent1>
      <a:accent2>
        <a:srgbClr val="008FC2"/>
      </a:accent2>
      <a:accent3>
        <a:srgbClr val="0084B8"/>
      </a:accent3>
      <a:accent4>
        <a:srgbClr val="007AAE"/>
      </a:accent4>
      <a:accent5>
        <a:srgbClr val="0070A3"/>
      </a:accent5>
      <a:accent6>
        <a:srgbClr val="006699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2051</Words>
  <Application>WPS 演示</Application>
  <PresentationFormat>全屏显示(4:3)</PresentationFormat>
  <Paragraphs>253</Paragraphs>
  <Slides>17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36</vt:i4>
      </vt:variant>
      <vt:variant>
        <vt:lpstr>幻灯片标题</vt:lpstr>
      </vt:variant>
      <vt:variant>
        <vt:i4>17</vt:i4>
      </vt:variant>
    </vt:vector>
  </HeadingPairs>
  <TitlesOfParts>
    <vt:vector size="64" baseType="lpstr">
      <vt:lpstr>Arial</vt:lpstr>
      <vt:lpstr>宋体</vt:lpstr>
      <vt:lpstr>Wingdings</vt:lpstr>
      <vt:lpstr>Calibri</vt:lpstr>
      <vt:lpstr>Arial</vt:lpstr>
      <vt:lpstr>微软雅黑</vt:lpstr>
      <vt:lpstr>黑体</vt:lpstr>
      <vt:lpstr>Adobe 黑体 Std R</vt:lpstr>
      <vt:lpstr>Arial Unicode MS</vt:lpstr>
      <vt:lpstr>第一PPT模板网-WWW.1PPT.COM</vt:lpstr>
      <vt:lpstr>Office 主题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课堂教学评价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雨晴</cp:lastModifiedBy>
  <cp:revision>1235</cp:revision>
  <dcterms:created xsi:type="dcterms:W3CDTF">2015-12-14T01:43:00Z</dcterms:created>
  <dcterms:modified xsi:type="dcterms:W3CDTF">2025-09-06T04:58:49Z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6FD4C0B8040C42DBB2CF5FD7EF95ABAF_13</vt:lpwstr>
  </property>
  <property fmtid="{D5CDD505-2E9C-101B-9397-08002B2CF9AE}" pid="3" name="KSOProductBuildVer">
    <vt:lpwstr>2052-12.1.0.22529</vt:lpwstr>
  </property>
</Properties>
</file>